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33C8-62AE-43F7-B6EE-240BBE39A27F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992-AD85-46A9-97BF-1ACB76CF79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33C8-62AE-43F7-B6EE-240BBE39A27F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992-AD85-46A9-97BF-1ACB76CF7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33C8-62AE-43F7-B6EE-240BBE39A27F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992-AD85-46A9-97BF-1ACB76CF7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33C8-62AE-43F7-B6EE-240BBE39A27F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992-AD85-46A9-97BF-1ACB76CF7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33C8-62AE-43F7-B6EE-240BBE39A27F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6276992-AD85-46A9-97BF-1ACB76CF7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33C8-62AE-43F7-B6EE-240BBE39A27F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992-AD85-46A9-97BF-1ACB76CF7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33C8-62AE-43F7-B6EE-240BBE39A27F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992-AD85-46A9-97BF-1ACB76CF7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33C8-62AE-43F7-B6EE-240BBE39A27F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992-AD85-46A9-97BF-1ACB76CF7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33C8-62AE-43F7-B6EE-240BBE39A27F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992-AD85-46A9-97BF-1ACB76CF7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33C8-62AE-43F7-B6EE-240BBE39A27F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992-AD85-46A9-97BF-1ACB76CF7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33C8-62AE-43F7-B6EE-240BBE39A27F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76992-AD85-46A9-97BF-1ACB76CF7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C0C33C8-62AE-43F7-B6EE-240BBE39A27F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6276992-AD85-46A9-97BF-1ACB76CF7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A History of School Shootings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gruesome</a:t>
            </a:r>
            <a:r>
              <a:rPr lang="en-US" dirty="0" smtClean="0"/>
              <a:t>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the course of the past 100 years, there have been at least 46 shootings with multiple casualties, and dozens more with little or no fatalities.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ecalsusa.com/images/in%20loving%20memory%20of%20vt%20decal%20stick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2229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Virginia Tech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220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32 dead plus the shooter, 16 April 2007, Blacksburg, Virginia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Student Seung Hui Cho, 23, killed two </a:t>
            </a:r>
            <a:r>
              <a:rPr lang="en-US" dirty="0" smtClean="0">
                <a:solidFill>
                  <a:schemeClr val="accent1"/>
                </a:solidFill>
              </a:rPr>
              <a:t>students </a:t>
            </a:r>
            <a:r>
              <a:rPr lang="en-US" dirty="0" smtClean="0">
                <a:solidFill>
                  <a:schemeClr val="accent1"/>
                </a:solidFill>
              </a:rPr>
              <a:t>in a dorm and then went through building of classrooms armed with two handguns, shooting at random before killing </a:t>
            </a:r>
            <a:r>
              <a:rPr lang="en-US" dirty="0" smtClean="0">
                <a:solidFill>
                  <a:schemeClr val="accent1"/>
                </a:solidFill>
              </a:rPr>
              <a:t>himself.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University of Texas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16 dead plus shooter, 1 August 1966, Austin, Texas</a:t>
            </a:r>
          </a:p>
          <a:p>
            <a:r>
              <a:rPr lang="en-US" dirty="0" smtClean="0"/>
              <a:t>Former Marine sniper Charles Whitman, 25, armed with an arsenal of weapons shot victims from the observation deck of the campus tower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16386" name="Picture 2" descr="http://www.csmonitor.com/var/ezflow_site/storage/images/media/images/0928-ut-shooting-tower.jpg/8718559-1-eng-US/0928-UT-shooting-tower.JPG_full_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810000"/>
            <a:ext cx="4572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Columbine High School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13 dead plus two shooters, 20 April 1999, Littleton, Colorado</a:t>
            </a:r>
          </a:p>
          <a:p>
            <a:r>
              <a:rPr lang="en-US" dirty="0" smtClean="0"/>
              <a:t>Students Eric Harris, 18, and Dylan </a:t>
            </a:r>
            <a:r>
              <a:rPr lang="en-US" dirty="0" err="1" smtClean="0"/>
              <a:t>Klebold</a:t>
            </a:r>
            <a:r>
              <a:rPr lang="en-US" dirty="0" smtClean="0"/>
              <a:t>, 17, opened fire outside the school killing students and one teacher before shooting themselves in the library.</a:t>
            </a:r>
          </a:p>
          <a:p>
            <a:endParaRPr lang="en-US" dirty="0"/>
          </a:p>
        </p:txBody>
      </p:sp>
      <p:pic>
        <p:nvPicPr>
          <p:cNvPr id="17410" name="Picture 2" descr="http://3.bp.blogspot.com/-qg80gh7NVa4/TbrhvLAuJkI/AAAAAAAAACg/o8IVkcatPv0/s1600/columbine%2Bshoot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747213"/>
            <a:ext cx="5410200" cy="3110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Lake High School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 dead plus shooter, 21 March 2005, Red Lake, Minnesota</a:t>
            </a:r>
          </a:p>
          <a:p>
            <a:r>
              <a:rPr lang="en-US" dirty="0" smtClean="0"/>
              <a:t>Jeffrey Weise, 17, goes on a shooting spree at Red Lake High School killing nine people, including his grandfather, before shooting himself.</a:t>
            </a:r>
          </a:p>
          <a:p>
            <a:endParaRPr lang="en-US" dirty="0"/>
          </a:p>
        </p:txBody>
      </p:sp>
      <p:pic>
        <p:nvPicPr>
          <p:cNvPr id="18434" name="Picture 2" descr="http://images.publicradio.org/content/2006/03/17/20060317_redlakeschool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4038600"/>
            <a:ext cx="54102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 of Iowa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67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five dead plus shooter, 1 November 1991, University of Iowa</a:t>
            </a:r>
          </a:p>
          <a:p>
            <a:r>
              <a:rPr lang="en-US" dirty="0" smtClean="0"/>
              <a:t>Gang Lu, 27, a graduate student from China killed five with a .38-caliber revolver. He was apparently angry because his doctoral dissertation had not been nominated for an academic award.</a:t>
            </a:r>
          </a:p>
          <a:p>
            <a:endParaRPr lang="en-US" dirty="0"/>
          </a:p>
        </p:txBody>
      </p:sp>
      <p:pic>
        <p:nvPicPr>
          <p:cNvPr id="19458" name="Picture 2" descr="http://upload.wikimedia.org/wikipedia/commons/thumb/1/1e/University_of_Iowa_mosaic.jpg/220px-University_of_Iowa_mosa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4114800"/>
            <a:ext cx="3276600" cy="2743200"/>
          </a:xfrm>
          <a:prstGeom prst="rect">
            <a:avLst/>
          </a:prstGeom>
          <a:noFill/>
        </p:spPr>
      </p:pic>
      <p:pic>
        <p:nvPicPr>
          <p:cNvPr id="19460" name="Picture 4" descr="http://upload.wikimedia.org/wikipedia/en/thumb/d/d2/University_of_Iowa_logo.svg/220px-University_of_Iowa_logo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574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50</TotalTime>
  <Words>264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 A History of School Shootings</vt:lpstr>
      <vt:lpstr>A gruesome history</vt:lpstr>
      <vt:lpstr>Virginia Tech </vt:lpstr>
      <vt:lpstr>University of Texas </vt:lpstr>
      <vt:lpstr>Columbine High School </vt:lpstr>
      <vt:lpstr>Red Lake High School </vt:lpstr>
      <vt:lpstr>University of Iowa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 History of School Shootings</dc:title>
  <dc:creator>Downing_Cody</dc:creator>
  <cp:lastModifiedBy>Downing_Cody</cp:lastModifiedBy>
  <cp:revision>6</cp:revision>
  <dcterms:created xsi:type="dcterms:W3CDTF">2013-01-22T14:19:07Z</dcterms:created>
  <dcterms:modified xsi:type="dcterms:W3CDTF">2013-01-23T14:29:53Z</dcterms:modified>
</cp:coreProperties>
</file>